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3"/>
  </p:notesMasterIdLst>
  <p:handoutMasterIdLst>
    <p:handoutMasterId r:id="rId4"/>
  </p:handoutMasterIdLst>
  <p:sldIdLst>
    <p:sldId id="2147376211" r:id="rId2"/>
  </p:sldIdLst>
  <p:sldSz cx="12192000" cy="6858000"/>
  <p:notesSz cx="6858000" cy="9144000"/>
  <p:embeddedFontLst>
    <p:embeddedFont>
      <p:font typeface="Amazon Ember" panose="020B0603020204020204" pitchFamily="34" charset="0"/>
      <p:regular r:id="rId5"/>
      <p:bold r:id="rId6"/>
      <p:italic r:id="rId7"/>
      <p:boldItalic r:id="rId8"/>
    </p:embeddedFont>
    <p:embeddedFont>
      <p:font typeface="Amazon Ember Display" panose="020F0603020204020204" pitchFamily="34" charset="0"/>
      <p:regular r:id="rId9"/>
      <p:bold r:id="rId10"/>
      <p:italic r:id="rId11"/>
      <p:boldItalic r:id="rId12"/>
    </p:embeddedFont>
    <p:embeddedFont>
      <p:font typeface="Amazon Ember Mono" panose="020B0603020204020204" pitchFamily="34" charset="0"/>
      <p:regular r:id="rId13"/>
      <p:bold r:id="rId14"/>
      <p:italic r:id="rId15"/>
      <p:boldItalic r:id="rId16"/>
    </p:embeddedFont>
    <p:embeddedFont>
      <p:font typeface="Amazon Ember Regular" panose="020B0603020204020204" pitchFamily="34" charset="0"/>
      <p:regular r:id="rId17"/>
      <p:bold r:id="rId18"/>
      <p:italic r:id="rId19"/>
      <p:boldItalic r:id="rId20"/>
    </p:embeddedFont>
    <p:embeddedFont>
      <p:font typeface="Lucida Console" panose="020B0609040504020204" pitchFamily="49"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5" autoAdjust="0"/>
    <p:restoredTop sz="97654" autoAdjust="0"/>
  </p:normalViewPr>
  <p:slideViewPr>
    <p:cSldViewPr snapToGrid="0">
      <p:cViewPr varScale="1">
        <p:scale>
          <a:sx n="122" d="100"/>
          <a:sy n="122" d="100"/>
        </p:scale>
        <p:origin x="536"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55" d="100"/>
          <a:sy n="155" d="100"/>
        </p:scale>
        <p:origin x="36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presProps" Target="pres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2463471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4B7B-4CC9-2376-0514-E16E3A5456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0332B155-3E6C-E8CB-B0B8-5FFDE35366E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34126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6F40BAA4-A2BA-39DA-190D-122341AB82E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C9E3491E-4C9B-6BE3-D91F-BAEA9DE4050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216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Color set 4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BB2B3-9CF6-3D4A-FBA7-D288292C00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9C9784E6-64BA-8E68-FFC9-AA8FCC494332}"/>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5663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A1F8F-1477-FBB3-EDC9-FB7F2814ED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172D0C1-DEFF-50E0-D032-8C773B12EDE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4951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 Color set 4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E8468-6D44-51E8-7048-B28C5746A2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613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3020D-2AFB-6F79-7E1C-CBA99457A9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CB109B72-C64D-60B8-4592-1E4C32F2147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3655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 Color set 4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10F88-8EA8-620B-FE17-7EEDE51671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270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499457B-8441-4AA1-11A1-183F97B3BE0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8584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E7A818E-1CBD-7CCE-C44F-8FB7F777898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185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B6D169E-F9B9-1536-A8BF-4BBA6B6AA2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90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AC511AC9-F8CE-4882-7DE6-200ADF85824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2612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51F5685-108E-7A47-B5E4-18FCC328C18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44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D22A91D-4B20-AE20-9760-5EBDB23878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402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9C3CE8E5-6400-5647-D4E5-3A9948BF598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5695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B820D7EA-7CCA-03F5-612D-A5EB7187D4E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0690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8509686"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C123789-9DDE-4726-644D-C908E0C8AF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130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4168A950-A242-EC67-69A5-900619B2046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361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273A15F-E2F3-8CCD-F60C-8370A75FA0E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18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2CBDB4C-04E7-0D23-4960-3F96DF26B9A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27907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Header - Color set 1-gradi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B98663-C594-E24A-9471-B9E63CA35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A5358-8130-7E18-4AB4-91EAB02D3F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8618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05571-47FE-FD3C-DC21-E85CB8D16E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0732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0883B0-BC2B-153D-8F7B-C3ACC5FDB4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79606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A3971-CC96-1975-2B54-93FDB76C03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06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12367233-98F5-F8E0-2167-F569A7A817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3202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3B27CEFA-B7E5-22F0-85A4-1E284ECAB43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4C4BC1F5-8B6B-A138-1940-04693056CB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44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3D70468-6573-9F4C-197A-3CBC01772F3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1D73AB2B-0EC1-AA00-0D71-851DB2F1CB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0852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53F878DF-FC85-9FB5-C36F-66EC0E10E0F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2D87E09E-BBAC-36AB-E07F-8600C0EB99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6677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8B3283BB-6F58-55D4-1BED-DA8885DA5AE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E2B1015E-1E4A-A86A-D7CE-63BFB2911A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0169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6B94BD6C-A248-1F41-4130-556EC3CC28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FE243651-BCA5-0D46-CFF0-E76799EF89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6150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1DEC0FCB-D73A-62C8-15AB-7069F9D2C78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9D127560-0A7F-CF09-F379-07E8C77EC2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6193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11AFF142-6B12-F9D1-7BD8-F138E55A24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2B52088-4000-57F0-7A0E-DE80ADD7FB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86189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A1E2CE9-F9E1-46A3-1C92-99B677E081F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A1369C7-2ABB-9758-A40A-EB518C2AD9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5530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B286865F-DAAA-C2D6-C443-4D8F42F4A43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277BED-B7EF-3AB1-2301-4ECDEEF99D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6446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Header - Color set 2-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896AE-5B1A-83FF-59C2-B8180BA2BE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010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Color set 2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830B55-5063-9E41-8E56-26A5FA5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3873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9DCC9-50EE-0DF9-9F5A-C9D8E115E3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8542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409D9A-EA48-E67D-14C6-40BE7EB732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917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B32A7-8D8A-4475-6820-B4E7E978EE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5330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D3980E-E99C-961D-A6E1-E26CD4309D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1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AC53FBF-F178-CD24-B3E1-9E10828ECAD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504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3B16674F-4E03-056F-BC44-6A7514FDCE5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989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7D79505-AB18-7137-8899-15433F92F81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3287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70814C65-A4EF-B7C0-B5A3-51E501EC7D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59857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01C1DE5-8555-7E2B-C69E-9A30CF07132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740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CED1289-BD61-9617-835D-93455837B9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7490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487B5-AABC-5059-63D4-E5B47682A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0695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DAE61D0-D6C8-3077-FFD6-B4368A979AE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683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AC6EE996-EF19-3717-5408-7A7418AFB3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5999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9E62267E-B338-9C82-DC1A-B5853C5642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952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Header - Color set 3-gradi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9DC3DD-0653-C7A3-93DA-F257D71F10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937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Header - Color set 2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2B240A-EA68-9AF0-2128-3BF737D5C4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25319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59A00-5481-41A8-25BA-1ADE4400F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5980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CF58A-E2CD-2955-6F32-6C8C859CE6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3411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EDC1D2-12A3-4848-362C-28D0C3ABF6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5364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5F02AFB-5298-C47D-FF8B-8D3D08EF844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842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2901863-4662-58CC-8057-E5BEA71EC4A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1189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A824F-D919-CF27-3959-214682FC13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6931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B2DD9FF0-8980-B3BE-BF4E-9A56636018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4359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7932459D-2EC4-00EE-D648-EDF33888918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3" name="TextBox 2">
            <a:extLst>
              <a:ext uri="{FF2B5EF4-FFF2-40B4-BE49-F238E27FC236}">
                <a16:creationId xmlns:a16="http://schemas.microsoft.com/office/drawing/2014/main" id="{BC187199-7FFC-1284-4C93-0323314062E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538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68A0B6A4-3236-50A9-1136-CD5EBFE97D1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C5B715D-8BF9-A56B-7B3C-E38BA96C564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224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11038DA9-C717-B9D6-6AC2-A191CE8B78E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A3ADC31-7275-28F1-25BE-8F7BF00BE2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8704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25DB7DD1-166A-7CAD-1D4B-1F8921C4332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6203DFE6-B382-DF92-5054-463BD59402B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4903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8A24B03D-518C-CA9E-4807-D7AC20FB10F6}"/>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E06FA3F0-F62F-0F9A-56AE-44815EB11B2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1434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5540" cy="686714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4168D513-FFBD-0D5B-7C74-8FAC01B21738}"/>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0FF049E7-0698-E37E-131D-92278353FC1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80320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 Color set 4-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49A1E-080A-A4FA-13CD-17C9F3D329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3843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E2275-97A4-5595-EAB3-DED4864E60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316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118803-FDA7-3571-CC62-85B817E88D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12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688ED-5121-BBF8-B242-486D405B66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31835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EB113-7E09-AD4B-FB98-94AA5032A6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62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72749-FB8E-0158-4416-BAB4F4D5EA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6035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87F73483-22B8-3601-115C-F6CE69E5D8E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583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0A98D153-FF19-85DA-5B45-A520C0F576F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97788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D2F6F18E-1EAA-B2B4-AF8D-8220879CE6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256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DD3B168A-A2FA-7787-6297-6DC96FFEDB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6143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42D6FC44-33A4-21B0-3E80-9A0818AB59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0091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6A05B622-6DD7-0644-83E4-450C06FC409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2661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CB6F439-9FA4-C561-9D47-6543B0F7E04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2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FB427CBA-9C56-9778-1039-583D0966C8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7662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3C475-8BF8-05F1-A56C-8598940060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4675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EB0E939-11B9-8E5F-C22B-0B846ABF49E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18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ank You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83193D-DA6B-098C-9885-206F7745A2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630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A0A56-613F-7053-2CFF-D6A6D0219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82042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B402F-9C67-59F0-A7F4-BE7543C992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6580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3073B-596F-1428-6E64-63C4ED6DD8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05392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4" name="Text Placeholder 7">
            <a:extLst>
              <a:ext uri="{FF2B5EF4-FFF2-40B4-BE49-F238E27FC236}">
                <a16:creationId xmlns:a16="http://schemas.microsoft.com/office/drawing/2014/main" id="{AD93E397-7579-39EC-C7FB-83A59EF852E1}"/>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Box 1">
            <a:extLst>
              <a:ext uri="{FF2B5EF4-FFF2-40B4-BE49-F238E27FC236}">
                <a16:creationId xmlns:a16="http://schemas.microsoft.com/office/drawing/2014/main" id="{190F5B90-8730-2165-DFF3-79C391E8AB8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1353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 Color set 1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0BF8C-576F-156C-8C74-FAF90B6922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99119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 Color set 1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6F7F09-A45F-4F25-D466-2B18E6FDCB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0059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B2C594-F580-7A6A-FC0F-7BFD130E8D8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773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0AEECF1-BDCC-11E3-08AE-523A81FB138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528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CE74A43E-92F0-0B7B-4D79-31693E18253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4206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D5EE87A-8F1F-12E7-630B-D5147B27F52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2834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E13492-F1F0-5E07-F01E-32F3F779EAC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13087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34A55F0-496A-CFD4-B4C4-A7D3FD19053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862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153975CA-877B-85DD-AAD0-54B68750D2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99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0D19299-AFB6-8044-1243-B1DC9942DA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765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D302F34-AC40-ED56-A150-B753F13E25CC}"/>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28C0C4E4-59FA-3FCC-7BB8-B9F445438894}"/>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4787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4798C3EC-AE1F-BD7C-D718-49E975C4C7B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660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 Color set 2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A3443-4A57-D0C8-F58F-E4F70D7D44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759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 Color set 2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F982A9-B5D0-885D-5F07-E98AE4AE66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9070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B75FA2-780C-9223-B26D-B7AA451A43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42394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ank You - Color set 2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90B97C-193B-5DE2-ED3C-C7A618945A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0110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ank You - Color set 2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ED4B6-41D6-627C-DCD8-C2E83031DA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84624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3BF6A546-D36E-25A8-9F2D-00A878F0314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2644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C84CB4BA-9527-83C0-BED0-F7F7AD428EA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64691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6EC3096-2D17-161D-DF86-A1732C5B115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0657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84313FE3-6823-760F-1DFC-810A3B3033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05524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1341C09-B701-0E45-0021-66E64889CF5A}"/>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99E7CED3-3649-0000-F737-B9A8958699A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929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A31C620-ABD5-85FE-708D-D23ADE36D6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671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56205EA-D526-9C59-55C4-FA8A5978E77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75176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ABFB50E-ADA4-A251-1C1D-CC3D50C9E1D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395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2C16615-3C1D-10F0-2388-89A34CFBD11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5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0B02719-EF7F-A489-5AF3-1D758536666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9031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 Color set 3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3B3D85-7330-8CF1-102C-0868DA4470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53786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ank You - Color set 3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A39DC-15BF-8812-B19A-96CE262BA8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41030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ank You - Color set 3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2C505-DA79-DA3E-C96E-F9B96D915C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3902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hank You - Color set 3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EF3C0-CDA4-9B7D-EB52-4BE14BA693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95541" cy="686714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84772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ank You - Color set 3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8DB2B6-000D-B2A0-F6B0-C798BDED0F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904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D88EE24-5A13-454A-F055-2DFD350E595D}"/>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FA5B427-5B54-ADD1-D4C6-FC5636CA1E9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74283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69C18CF-230E-5A8E-B27C-3C3F8ABA040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859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B0351F8-FD23-1538-691A-D381CE7C4C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373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55D8B2C-C11B-0623-ED60-FD9D7AA1F64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50632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1A79B6AB-3FF1-1EF6-7112-6BD1233D65E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1475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B28A1239-7C73-A35E-09A7-D3C08A1B300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8332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A352928-30A7-790F-74EB-751CA8DCC0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646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4B4E622-91EA-B275-A351-6E67523EECF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51711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2007B90-6C5F-C582-E9DF-28861A9082B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4548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06545ED-AB3D-2048-27D4-FDF99E619FF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370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 Color set 4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EFF58-3968-C3DE-E47E-38300DA398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1979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8D934A53-549D-8F89-0580-103EFDC0C7F1}"/>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658BBE2-B1C2-580A-D003-09066EBC5EA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458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9E005-F188-356F-3C6B-774257CF9C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4748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3AB6F-CCA6-F6CF-05B9-39F2F9A66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74188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ank You - Color set 4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E87B8D-7C30-6E50-BDF9-B5CF924EAC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36990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ank You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41F70-A32D-0D79-92F9-5C274F0EEF9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758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9FABA59-0C5E-358E-E4CE-E0BD96738BD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314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439F5302-EB66-9E1F-DFAB-04674AB1D13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37433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3C147CC-012B-9455-6D2F-F8117A87F1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7899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36A71CE6-11B1-9EC8-771F-CB5F1EFA544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0332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6FDF1BBF-FB8A-463B-83BE-53B45F59A97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68432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4" name="TextBox 3">
            <a:extLst>
              <a:ext uri="{FF2B5EF4-FFF2-40B4-BE49-F238E27FC236}">
                <a16:creationId xmlns:a16="http://schemas.microsoft.com/office/drawing/2014/main" id="{23D22AAD-85F7-ABFE-BFF8-B39912742C2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0508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40419959-7365-F6CC-5A03-691BB1153D64}"/>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94C8997-44C7-80A2-D42B-E92992E1609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1917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1C6EA1F-A73A-DF0F-EBA3-0681076FE5F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178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63EFBDB-C0B9-0B16-6B36-E9CCA1005FD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121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794158C2-12FC-2456-D323-EC4B1767286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7156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82DB713-366E-AFCE-08F8-E02ADF5237A2}"/>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E4A70C6-C151-21FA-2D60-F23517537F1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619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50A5278-A4D4-F743-AA9D-9015FCE42AA1}"/>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7DB394B-919D-F60B-8D46-1BC09E3A8B6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98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1"/>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08F2D15E-9A14-E7DF-1C3B-4FA220ED6747}"/>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00189309-6950-8B43-53DF-3FFAE4A189F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18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Color set 3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1AF21E-E504-A249-9478-ADC5CA04A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448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EF5B6-226D-33F8-1372-4ADD11B437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3171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Color set 3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FA09F-9323-F661-A4FA-C7E19E3B68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861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D0D24-3AB8-4752-8DD6-C4E03C001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3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Color set 3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4F1C5-2646-318C-C118-1FE5D8CE74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6838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3143-68E6-24D2-4009-75F4DAF98A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0602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828E790-E54E-933F-73E6-10D495363562}"/>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245C5FA-4605-8811-041A-D381FE2B117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226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EA193E4-36AD-16D0-E4CD-E8FBB78B1061}"/>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BDA14CC-BC85-8A1B-A482-047A3B4E566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642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63421D6-393A-1166-CB2E-DE48FF2491E9}"/>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B39C40B6-9B1F-2170-2758-5364D1E4144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9228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91996599-D818-0D38-EBBE-0E3E301A5462}"/>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530BCD65-85C2-50C7-883E-AC59475FCC3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6989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6DCA5436-9622-A05C-C27B-7B5E33DB035E}"/>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4C7947F5-4C3C-46A2-D9E0-EAB7508F8C9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4211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E62A2447-5073-7A3B-6E85-303ABCDBCCFC}"/>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EA36DD3-7ED1-CBCD-36FB-F4620C04871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086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lor set 1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5AB36C-088A-57A5-D88D-9AB4B37621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23170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E19F132-F1A1-AE10-2AF2-50896C8501DE}"/>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17D43CB9-BC25-0854-C585-ABF09770D1D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9041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42D2DFD-F2EF-37A8-9BF2-7EF03ABE921B}"/>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A9D7F9D5-D57E-7F37-7CA2-1D54C812998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411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147FD97B-0850-D701-22AE-692E67CA686D}"/>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690A261-2E27-2CE3-2B40-E0B15B75F31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947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Color set 4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58269-151D-AA4F-B684-E0931AE0F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1429"/>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7391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E13D6-4323-6B43-075E-4DA206D2C0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4168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BBADA-AF2C-5E03-FD2C-93A8714347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94389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Color set 4 - dot 1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B367C-E818-1E44-B977-9D68550FBF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87683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AE3DA-7DBD-8014-C73F-FB377DB17C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0375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04F5135-EFF1-6CB9-EA52-0E3553E391F0}"/>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1E17648-1E48-3611-D491-E8FDA93F008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316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952B25-3F7B-278D-CFF8-595F78979BBB}"/>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D2956F85-C7BB-6E8A-1AC1-25DF2B1D95B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6782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7852B-F1CB-5A39-989D-15BA83A472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057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5C3C303-375B-A8BF-8F81-68E8EA5263F5}"/>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41AA987-A464-BE0B-B7C5-FA5DD404F18C}"/>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446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4AD203-6C13-AC5C-93BD-AD5F5AF64FF0}"/>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ACF4963-057F-8CF1-C33D-0D062E5193B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8827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1844D6C-7D93-62E9-A54B-9AA0272AD49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4F73EEC-BEC5-EED1-EBE3-4C6FCE4BC1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348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B66CC4A8-6171-30DD-78EB-5676CE7D5DA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D3E1981-64A9-8283-29A2-D6DD881F12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1853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7428264-D5AB-E7CF-6987-0A7B9F51F3CA}"/>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2EC8B61-ED1C-9627-D068-70AAC6B1C2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3916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B325AFA-4BAC-B593-564B-A0E1A20F1492}"/>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5A1620C4-5C47-E6D7-C8F9-495E4430BD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849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CFCBB413-4262-8E33-0FE0-553147FBE1B3}"/>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3ABBF39-7A99-CC33-92D2-CF5F7B56310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9437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Color set 1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59E62-D494-CE17-425C-68A3DD7173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F346F3A-8DED-C251-1EAA-68916BC30C47}"/>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A6B0DAF-879C-B08E-999D-E30C14F43A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302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423EC-1540-2E7C-EAC5-D10609832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B0B9EF84-EE43-DDD0-484A-B9235D9EA4FE}"/>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90467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CA7C3-2727-9A66-E7DC-39CAEF1A60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3840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Color set 1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478F12-68C7-3121-3964-DB0C295D3D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E415FA97-53B3-EA84-A97F-A831FABF2473}"/>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404193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673B3-07D9-245A-1953-3E0C47DD29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516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B0EC85A-32C8-FECB-B351-CF59BBCB803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CFE5BF90-B68A-1337-D39B-E21B46793F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385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812AB188-1E5E-57B6-DA78-38AC4EA370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7F829905-83FE-34FF-801B-6F948004ED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914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7FBAFF7-6979-2F3A-6A3A-36D484707D5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3D0FFA0C-14E7-88BA-5D3C-A16B0EF7F7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899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47C4608B-A0A2-EEE0-ECF1-51027F1E2E1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04617FF-D97F-C365-22DB-E3AB6352A6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868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CE501A8D-3BF4-65D1-580E-9C6ADF98093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8D9DE065-A783-8258-145D-369BB6FEA8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312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35552A5B-66DF-B5C7-3D76-938474E464E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E415E5EA-6971-505C-C6FD-144CB8DECF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879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23AEE0F-818E-BF5C-AF4E-78AF866596A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419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D5000F5E-0E37-E877-12FC-8EF13C1509D5}"/>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F2F3DE6D-1EC0-6C9A-605F-436B1AB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18284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11D663B0-9949-A9C0-37CF-7CCCC03176A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6BA8A2-5E60-2028-1F76-3B5C69FF9D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47657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E6130602-637F-E26D-DFDA-9B9AB0F77B9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A6837574-C3D2-2B03-81A2-0F13F50C29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0706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Color set 2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F3141-EF46-A7A3-ACF3-1B23E6243C1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69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4A9C4-A6ED-1E8E-F301-CADBF137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6002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249B3-68E9-AAF7-6BC7-67CC06BF5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064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B9135-C24E-284D-98BF-3E13CB959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1441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05AC7C-6F40-5069-9E02-64D0A27C9F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9826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3003D31-CA7A-8559-768C-23C3481636E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3093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21FDEDC-5725-2A0B-B498-D69B9EDE47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3858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4A45602-20A7-1776-1D14-362A2CA63B2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060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EE636EF5-3EF5-4BBF-C93F-732E534FADB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305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A13181A-33A6-CD2C-7208-1A7B68210AD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84735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758ABF75-AAB7-9527-6F40-AA8606D7467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8022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36BAE222-C075-48DA-1712-1F2873B271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4660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5BB0308-2428-2152-9D54-345CB590240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4130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87442A0-0C03-0D5D-A0FF-B7DBB8A63AA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16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6673A08-C783-C002-DF08-7D9F13E376A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3559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Color set 3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D35CB9-DA89-5562-6058-BB85215A1B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97EB03F-9E28-8B6D-FA19-A72C7C96A80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60640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Color set 3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9BDE2-85BC-F667-386C-4180EFFA25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D43E19D2-C94D-D761-7D07-88F2F06DD4D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6575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C6CBD-BB9E-7FBA-02C5-1A5A343181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2706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281BA23-2AF0-37BC-734C-0719E570FFB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257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Color set 3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13F7C-1279-1D7C-9090-13EE16A74B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27BD4B8D-7F99-EA09-8448-24F3D88EC178}"/>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42202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E645B-45C4-AA72-9A56-06C12793AC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251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101F6255-3592-F6FA-06F7-299C1213946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7354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F5CFA9B-19A6-157C-521D-BEE2F534274C}"/>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CA4B477-DF48-509D-E4D9-38925D4FB75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9850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943BE923-0F37-E3BD-627E-080A1708DDE9}"/>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3B9E441-8B62-3D8F-ED93-C923DC0D69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29834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0F90813-4129-D2DE-63BF-0E36DE47A89A}"/>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E5AA8FEA-5C9D-F387-6F7E-6D1A01643E8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7307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DCA6D53-B85D-6D01-638D-2CA02CD515F6}"/>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35F78314-F663-B99B-A16B-F609DBE775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2638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81DF8E2A-12B9-514A-5601-26281CD964BE}"/>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76721BB-7AE8-C625-48CD-2607ED5B478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5383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72E260B5-04DA-74E9-2CCE-DB4747E4829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56A3D3C2-FFA8-4DF9-C110-FA265C0753C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4271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D9E2AF20-EFF9-87B7-A893-F8F91105E74D}"/>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360222F-73DA-84D2-9369-FE13E617155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8602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26" Type="http://schemas.openxmlformats.org/officeDocument/2006/relationships/slideLayout" Target="../slideLayouts/slideLayout226.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16" Type="http://schemas.openxmlformats.org/officeDocument/2006/relationships/slideLayout" Target="../slideLayouts/slideLayout216.xml"/><Relationship Id="rId237" Type="http://schemas.openxmlformats.org/officeDocument/2006/relationships/slideLayout" Target="../slideLayouts/slideLayout237.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27" Type="http://schemas.openxmlformats.org/officeDocument/2006/relationships/slideLayout" Target="../slideLayouts/slideLayout227.xml"/><Relationship Id="rId248" Type="http://schemas.openxmlformats.org/officeDocument/2006/relationships/slideLayout" Target="../slideLayouts/slideLayout248.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28" Type="http://schemas.openxmlformats.org/officeDocument/2006/relationships/slideLayout" Target="../slideLayouts/slideLayout228.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8" Type="http://schemas.openxmlformats.org/officeDocument/2006/relationships/slideLayout" Target="../slideLayouts/slideLayout218.xml"/><Relationship Id="rId239" Type="http://schemas.openxmlformats.org/officeDocument/2006/relationships/slideLayout" Target="../slideLayouts/slideLayout239.xml"/><Relationship Id="rId250" Type="http://schemas.openxmlformats.org/officeDocument/2006/relationships/slideLayout" Target="../slideLayouts/slideLayout250.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240" Type="http://schemas.openxmlformats.org/officeDocument/2006/relationships/slideLayout" Target="../slideLayouts/slideLayout240.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219" Type="http://schemas.openxmlformats.org/officeDocument/2006/relationships/slideLayout" Target="../slideLayouts/slideLayout219.xml"/><Relationship Id="rId230" Type="http://schemas.openxmlformats.org/officeDocument/2006/relationships/slideLayout" Target="../slideLayouts/slideLayout230.xml"/><Relationship Id="rId251" Type="http://schemas.openxmlformats.org/officeDocument/2006/relationships/slideLayout" Target="../slideLayouts/slideLayout251.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220" Type="http://schemas.openxmlformats.org/officeDocument/2006/relationships/slideLayout" Target="../slideLayouts/slideLayout220.xml"/><Relationship Id="rId241" Type="http://schemas.openxmlformats.org/officeDocument/2006/relationships/slideLayout" Target="../slideLayouts/slideLayout24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78" Type="http://schemas.openxmlformats.org/officeDocument/2006/relationships/slideLayout" Target="../slideLayouts/slideLayout78.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64" Type="http://schemas.openxmlformats.org/officeDocument/2006/relationships/slideLayout" Target="../slideLayouts/slideLayout164.xml"/><Relationship Id="rId185" Type="http://schemas.openxmlformats.org/officeDocument/2006/relationships/slideLayout" Target="../slideLayouts/slideLayout185.xml"/><Relationship Id="rId9" Type="http://schemas.openxmlformats.org/officeDocument/2006/relationships/slideLayout" Target="../slideLayouts/slideLayout9.xml"/><Relationship Id="rId210" Type="http://schemas.openxmlformats.org/officeDocument/2006/relationships/slideLayout" Target="../slideLayouts/slideLayout210.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5" Type="http://schemas.openxmlformats.org/officeDocument/2006/relationships/slideLayout" Target="../slideLayouts/slideLayout235.xml"/><Relationship Id="rId256" Type="http://schemas.openxmlformats.org/officeDocument/2006/relationships/theme" Target="../theme/theme1.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179" Type="http://schemas.openxmlformats.org/officeDocument/2006/relationships/slideLayout" Target="../slideLayouts/slideLayout17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5" Type="http://schemas.openxmlformats.org/officeDocument/2006/relationships/slideLayout" Target="../slideLayouts/slideLayout225.xml"/><Relationship Id="rId246" Type="http://schemas.openxmlformats.org/officeDocument/2006/relationships/slideLayout" Target="../slideLayouts/slideLayout246.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94" Type="http://schemas.openxmlformats.org/officeDocument/2006/relationships/slideLayout" Target="../slideLayouts/slideLayout94.xml"/><Relationship Id="rId148" Type="http://schemas.openxmlformats.org/officeDocument/2006/relationships/slideLayout" Target="../slideLayouts/slideLayout148.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180" Type="http://schemas.openxmlformats.org/officeDocument/2006/relationships/slideLayout" Target="../slideLayouts/slideLayout18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60675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1967205" cy="184666"/>
          </a:xfrm>
          <a:prstGeom prst="rect">
            <a:avLst/>
          </a:prstGeom>
          <a:noFill/>
        </p:spPr>
        <p:txBody>
          <a:bodyPr wrap="none" rtlCol="0">
            <a:spAutoFit/>
          </a:bodyPr>
          <a:lstStyle/>
          <a:p>
            <a:pPr algn="l"/>
            <a:r>
              <a:rPr lang="en-US" sz="600" dirty="0"/>
              <a:t>© </a:t>
            </a:r>
            <a:fld id="{2FBEB970-CF08-9C48-AE92-11646BCD6EF7}" type="datetimeyyyy">
              <a:rPr lang="en-US" sz="600" smtClean="0"/>
              <a:t>2024</a:t>
            </a:fld>
            <a:r>
              <a:rPr lang="en-US" sz="600" dirty="0"/>
              <a:t>, Amazon Web Services, Inc. or its affiliates. </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25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20" r:id="rId2"/>
    <p:sldLayoutId id="2147483721" r:id="rId3"/>
    <p:sldLayoutId id="2147483722" r:id="rId4"/>
    <p:sldLayoutId id="2147483723"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712" r:id="rId15"/>
    <p:sldLayoutId id="2147483724" r:id="rId16"/>
    <p:sldLayoutId id="2147483725" r:id="rId17"/>
    <p:sldLayoutId id="2147483726" r:id="rId18"/>
    <p:sldLayoutId id="2147483727"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711" r:id="rId29"/>
    <p:sldLayoutId id="2147483728" r:id="rId30"/>
    <p:sldLayoutId id="2147483729" r:id="rId31"/>
    <p:sldLayoutId id="2147483730" r:id="rId32"/>
    <p:sldLayoutId id="2147483731"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 id="2147483873" r:id="rId42"/>
    <p:sldLayoutId id="2147483710" r:id="rId43"/>
    <p:sldLayoutId id="2147483732" r:id="rId44"/>
    <p:sldLayoutId id="2147483733" r:id="rId45"/>
    <p:sldLayoutId id="2147483734" r:id="rId46"/>
    <p:sldLayoutId id="2147483735" r:id="rId47"/>
    <p:sldLayoutId id="2147483874" r:id="rId48"/>
    <p:sldLayoutId id="2147483875" r:id="rId49"/>
    <p:sldLayoutId id="2147483876" r:id="rId50"/>
    <p:sldLayoutId id="2147483877" r:id="rId51"/>
    <p:sldLayoutId id="2147483878" r:id="rId52"/>
    <p:sldLayoutId id="2147483879" r:id="rId53"/>
    <p:sldLayoutId id="2147483880" r:id="rId54"/>
    <p:sldLayoutId id="2147483881" r:id="rId55"/>
    <p:sldLayoutId id="2147483882" r:id="rId56"/>
    <p:sldLayoutId id="2147483661" r:id="rId57"/>
    <p:sldLayoutId id="2147483654" r:id="rId58"/>
    <p:sldLayoutId id="2147483662" r:id="rId59"/>
    <p:sldLayoutId id="2147483736" r:id="rId60"/>
    <p:sldLayoutId id="2147483737" r:id="rId61"/>
    <p:sldLayoutId id="2147483738" r:id="rId62"/>
    <p:sldLayoutId id="2147483739"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740" r:id="rId73"/>
    <p:sldLayoutId id="2147483741" r:id="rId74"/>
    <p:sldLayoutId id="2147483742" r:id="rId75"/>
    <p:sldLayoutId id="2147483743" r:id="rId76"/>
    <p:sldLayoutId id="2147483744" r:id="rId77"/>
    <p:sldLayoutId id="2147483838" r:id="rId78"/>
    <p:sldLayoutId id="2147483839" r:id="rId79"/>
    <p:sldLayoutId id="2147483840" r:id="rId80"/>
    <p:sldLayoutId id="2147483841" r:id="rId81"/>
    <p:sldLayoutId id="2147483842" r:id="rId82"/>
    <p:sldLayoutId id="2147483843" r:id="rId83"/>
    <p:sldLayoutId id="2147483844" r:id="rId84"/>
    <p:sldLayoutId id="2147483845" r:id="rId85"/>
    <p:sldLayoutId id="2147483846" r:id="rId86"/>
    <p:sldLayoutId id="2147483745" r:id="rId87"/>
    <p:sldLayoutId id="2147483746" r:id="rId88"/>
    <p:sldLayoutId id="2147483747" r:id="rId89"/>
    <p:sldLayoutId id="2147483748" r:id="rId90"/>
    <p:sldLayoutId id="2147483749" r:id="rId91"/>
    <p:sldLayoutId id="2147483883" r:id="rId92"/>
    <p:sldLayoutId id="2147483884" r:id="rId93"/>
    <p:sldLayoutId id="2147483885" r:id="rId94"/>
    <p:sldLayoutId id="2147483886" r:id="rId95"/>
    <p:sldLayoutId id="2147483887" r:id="rId96"/>
    <p:sldLayoutId id="2147483888" r:id="rId97"/>
    <p:sldLayoutId id="2147483889" r:id="rId98"/>
    <p:sldLayoutId id="2147483890" r:id="rId99"/>
    <p:sldLayoutId id="2147483891" r:id="rId100"/>
    <p:sldLayoutId id="2147483750" r:id="rId101"/>
    <p:sldLayoutId id="2147483751" r:id="rId102"/>
    <p:sldLayoutId id="2147483752" r:id="rId103"/>
    <p:sldLayoutId id="2147483753" r:id="rId104"/>
    <p:sldLayoutId id="2147483754" r:id="rId105"/>
    <p:sldLayoutId id="2147483892" r:id="rId106"/>
    <p:sldLayoutId id="2147483893" r:id="rId107"/>
    <p:sldLayoutId id="2147483894" r:id="rId108"/>
    <p:sldLayoutId id="2147483895" r:id="rId109"/>
    <p:sldLayoutId id="2147483896" r:id="rId110"/>
    <p:sldLayoutId id="2147483897" r:id="rId111"/>
    <p:sldLayoutId id="2147483898" r:id="rId112"/>
    <p:sldLayoutId id="2147483899" r:id="rId113"/>
    <p:sldLayoutId id="2147483900" r:id="rId114"/>
    <p:sldLayoutId id="2147483663" r:id="rId115"/>
    <p:sldLayoutId id="2147483655" r:id="rId116"/>
    <p:sldLayoutId id="2147483650" r:id="rId117"/>
    <p:sldLayoutId id="2147483664" r:id="rId118"/>
    <p:sldLayoutId id="2147483666" r:id="rId119"/>
    <p:sldLayoutId id="2147483667" r:id="rId120"/>
    <p:sldLayoutId id="2147483665" r:id="rId121"/>
    <p:sldLayoutId id="2147483668" r:id="rId122"/>
    <p:sldLayoutId id="2147483653" r:id="rId123"/>
    <p:sldLayoutId id="2147483689" r:id="rId124"/>
    <p:sldLayoutId id="2147483691" r:id="rId125"/>
    <p:sldLayoutId id="2147483690" r:id="rId126"/>
    <p:sldLayoutId id="2147483657" r:id="rId127"/>
    <p:sldLayoutId id="2147483692" r:id="rId128"/>
    <p:sldLayoutId id="2147483694" r:id="rId129"/>
    <p:sldLayoutId id="2147483693" r:id="rId130"/>
    <p:sldLayoutId id="2147483652" r:id="rId131"/>
    <p:sldLayoutId id="2147483669" r:id="rId132"/>
    <p:sldLayoutId id="2147483670" r:id="rId133"/>
    <p:sldLayoutId id="2147483673" r:id="rId134"/>
    <p:sldLayoutId id="2147483651" r:id="rId135"/>
    <p:sldLayoutId id="2147483755" r:id="rId136"/>
    <p:sldLayoutId id="2147483756" r:id="rId137"/>
    <p:sldLayoutId id="2147483757" r:id="rId138"/>
    <p:sldLayoutId id="2147483758" r:id="rId139"/>
    <p:sldLayoutId id="2147483811" r:id="rId140"/>
    <p:sldLayoutId id="2147483812" r:id="rId141"/>
    <p:sldLayoutId id="2147483813" r:id="rId142"/>
    <p:sldLayoutId id="2147483814" r:id="rId143"/>
    <p:sldLayoutId id="2147483815" r:id="rId144"/>
    <p:sldLayoutId id="2147483816" r:id="rId145"/>
    <p:sldLayoutId id="2147483817" r:id="rId146"/>
    <p:sldLayoutId id="2147483818" r:id="rId147"/>
    <p:sldLayoutId id="2147483819" r:id="rId148"/>
    <p:sldLayoutId id="2147483759" r:id="rId149"/>
    <p:sldLayoutId id="2147483760" r:id="rId150"/>
    <p:sldLayoutId id="2147483761" r:id="rId151"/>
    <p:sldLayoutId id="2147483762" r:id="rId152"/>
    <p:sldLayoutId id="2147483763" r:id="rId153"/>
    <p:sldLayoutId id="2147483847" r:id="rId154"/>
    <p:sldLayoutId id="2147483848" r:id="rId155"/>
    <p:sldLayoutId id="2147483849" r:id="rId156"/>
    <p:sldLayoutId id="2147483850" r:id="rId157"/>
    <p:sldLayoutId id="2147483851" r:id="rId158"/>
    <p:sldLayoutId id="2147483852" r:id="rId159"/>
    <p:sldLayoutId id="2147483853" r:id="rId160"/>
    <p:sldLayoutId id="2147483854" r:id="rId161"/>
    <p:sldLayoutId id="2147483855" r:id="rId162"/>
    <p:sldLayoutId id="2147483764" r:id="rId163"/>
    <p:sldLayoutId id="2147483765" r:id="rId164"/>
    <p:sldLayoutId id="2147483766" r:id="rId165"/>
    <p:sldLayoutId id="2147483767" r:id="rId166"/>
    <p:sldLayoutId id="2147483768" r:id="rId167"/>
    <p:sldLayoutId id="2147483901" r:id="rId168"/>
    <p:sldLayoutId id="2147483902" r:id="rId169"/>
    <p:sldLayoutId id="2147483903" r:id="rId170"/>
    <p:sldLayoutId id="2147483904" r:id="rId171"/>
    <p:sldLayoutId id="2147483905" r:id="rId172"/>
    <p:sldLayoutId id="2147483906" r:id="rId173"/>
    <p:sldLayoutId id="2147483907" r:id="rId174"/>
    <p:sldLayoutId id="2147483908" r:id="rId175"/>
    <p:sldLayoutId id="2147483909" r:id="rId176"/>
    <p:sldLayoutId id="2147483769" r:id="rId177"/>
    <p:sldLayoutId id="2147483770" r:id="rId178"/>
    <p:sldLayoutId id="2147483771" r:id="rId179"/>
    <p:sldLayoutId id="2147483772" r:id="rId180"/>
    <p:sldLayoutId id="2147483773" r:id="rId181"/>
    <p:sldLayoutId id="2147483910" r:id="rId182"/>
    <p:sldLayoutId id="2147483911" r:id="rId183"/>
    <p:sldLayoutId id="2147483912" r:id="rId184"/>
    <p:sldLayoutId id="2147483913" r:id="rId185"/>
    <p:sldLayoutId id="2147483914" r:id="rId186"/>
    <p:sldLayoutId id="2147483915" r:id="rId187"/>
    <p:sldLayoutId id="2147483916" r:id="rId188"/>
    <p:sldLayoutId id="2147483917" r:id="rId189"/>
    <p:sldLayoutId id="2147483918" r:id="rId190"/>
    <p:sldLayoutId id="2147483671" r:id="rId191"/>
    <p:sldLayoutId id="2147483672" r:id="rId192"/>
    <p:sldLayoutId id="2147483695" r:id="rId193"/>
    <p:sldLayoutId id="2147483674" r:id="rId194"/>
    <p:sldLayoutId id="2147483675" r:id="rId195"/>
    <p:sldLayoutId id="2147483656" r:id="rId196"/>
    <p:sldLayoutId id="2147483719" r:id="rId197"/>
    <p:sldLayoutId id="2147483774" r:id="rId198"/>
    <p:sldLayoutId id="2147483775" r:id="rId199"/>
    <p:sldLayoutId id="2147483776" r:id="rId200"/>
    <p:sldLayoutId id="2147483777" r:id="rId201"/>
    <p:sldLayoutId id="2147483820" r:id="rId202"/>
    <p:sldLayoutId id="2147483821" r:id="rId203"/>
    <p:sldLayoutId id="2147483822" r:id="rId204"/>
    <p:sldLayoutId id="2147483823" r:id="rId205"/>
    <p:sldLayoutId id="2147483824" r:id="rId206"/>
    <p:sldLayoutId id="2147483825" r:id="rId207"/>
    <p:sldLayoutId id="2147483826" r:id="rId208"/>
    <p:sldLayoutId id="2147483827" r:id="rId209"/>
    <p:sldLayoutId id="2147483828" r:id="rId210"/>
    <p:sldLayoutId id="2147483778" r:id="rId211"/>
    <p:sldLayoutId id="2147483779" r:id="rId212"/>
    <p:sldLayoutId id="2147483780" r:id="rId213"/>
    <p:sldLayoutId id="2147483781" r:id="rId214"/>
    <p:sldLayoutId id="2147483782" r:id="rId215"/>
    <p:sldLayoutId id="2147483856" r:id="rId216"/>
    <p:sldLayoutId id="2147483857" r:id="rId217"/>
    <p:sldLayoutId id="2147483858" r:id="rId218"/>
    <p:sldLayoutId id="2147483859" r:id="rId219"/>
    <p:sldLayoutId id="2147483860" r:id="rId220"/>
    <p:sldLayoutId id="2147483861" r:id="rId221"/>
    <p:sldLayoutId id="2147483862" r:id="rId222"/>
    <p:sldLayoutId id="2147483863" r:id="rId223"/>
    <p:sldLayoutId id="2147483864" r:id="rId224"/>
    <p:sldLayoutId id="2147483783" r:id="rId225"/>
    <p:sldLayoutId id="2147483784" r:id="rId226"/>
    <p:sldLayoutId id="2147483785" r:id="rId227"/>
    <p:sldLayoutId id="2147483786" r:id="rId228"/>
    <p:sldLayoutId id="2147483787" r:id="rId229"/>
    <p:sldLayoutId id="2147483919" r:id="rId230"/>
    <p:sldLayoutId id="2147483920" r:id="rId231"/>
    <p:sldLayoutId id="2147483921" r:id="rId232"/>
    <p:sldLayoutId id="2147483922" r:id="rId233"/>
    <p:sldLayoutId id="2147483923" r:id="rId234"/>
    <p:sldLayoutId id="2147483924" r:id="rId235"/>
    <p:sldLayoutId id="2147483925" r:id="rId236"/>
    <p:sldLayoutId id="2147483926" r:id="rId237"/>
    <p:sldLayoutId id="2147483927" r:id="rId238"/>
    <p:sldLayoutId id="2147483788" r:id="rId239"/>
    <p:sldLayoutId id="2147483789" r:id="rId240"/>
    <p:sldLayoutId id="2147483790" r:id="rId241"/>
    <p:sldLayoutId id="2147483791" r:id="rId242"/>
    <p:sldLayoutId id="2147483792" r:id="rId243"/>
    <p:sldLayoutId id="2147483928" r:id="rId244"/>
    <p:sldLayoutId id="2147483929" r:id="rId245"/>
    <p:sldLayoutId id="2147483930" r:id="rId246"/>
    <p:sldLayoutId id="2147483931" r:id="rId247"/>
    <p:sldLayoutId id="2147483932" r:id="rId248"/>
    <p:sldLayoutId id="2147483933" r:id="rId249"/>
    <p:sldLayoutId id="2147483934" r:id="rId250"/>
    <p:sldLayoutId id="2147483935" r:id="rId251"/>
    <p:sldLayoutId id="2147483936" r:id="rId252"/>
    <p:sldLayoutId id="2147483707" r:id="rId253"/>
    <p:sldLayoutId id="2147483708" r:id="rId254"/>
    <p:sldLayoutId id="2147483678" r:id="rId2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sv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svg"/><Relationship Id="rId2" Type="http://schemas.openxmlformats.org/officeDocument/2006/relationships/notesSlide" Target="../notesSlides/notesSlide1.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117.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DEMO Architecture</a:t>
            </a:r>
          </a:p>
        </p:txBody>
      </p:sp>
      <p:pic>
        <p:nvPicPr>
          <p:cNvPr id="116" name="Graphic 115" descr="Amazon Managed Service for Prometheus service icon.">
            <a:extLst>
              <a:ext uri="{FF2B5EF4-FFF2-40B4-BE49-F238E27FC236}">
                <a16:creationId xmlns:a16="http://schemas.microsoft.com/office/drawing/2014/main" id="{8CC94616-B9DD-2605-8B4E-9D3E447B63A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226602" y="3526142"/>
            <a:ext cx="525552" cy="525552"/>
          </a:xfrm>
          <a:prstGeom prst="rect">
            <a:avLst/>
          </a:prstGeom>
        </p:spPr>
      </p:pic>
      <p:pic>
        <p:nvPicPr>
          <p:cNvPr id="117" name="Graphic 116" descr="Client resource icon for the General Icons category.">
            <a:extLst>
              <a:ext uri="{FF2B5EF4-FFF2-40B4-BE49-F238E27FC236}">
                <a16:creationId xmlns:a16="http://schemas.microsoft.com/office/drawing/2014/main" id="{81B09E30-0514-5AC6-CA20-42D24C13E9C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26602" y="5500639"/>
            <a:ext cx="525552" cy="525552"/>
          </a:xfrm>
          <a:prstGeom prst="rect">
            <a:avLst/>
          </a:prstGeom>
        </p:spPr>
      </p:pic>
      <p:pic>
        <p:nvPicPr>
          <p:cNvPr id="118" name="Graphic 117" descr="AWS Distro for OpenTelemetry service icon.">
            <a:extLst>
              <a:ext uri="{FF2B5EF4-FFF2-40B4-BE49-F238E27FC236}">
                <a16:creationId xmlns:a16="http://schemas.microsoft.com/office/drawing/2014/main" id="{E268881A-6170-8ABF-D7A2-1D630FD8721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4206363"/>
            <a:ext cx="525552" cy="525552"/>
          </a:xfrm>
          <a:prstGeom prst="rect">
            <a:avLst/>
          </a:prstGeom>
        </p:spPr>
      </p:pic>
      <p:pic>
        <p:nvPicPr>
          <p:cNvPr id="119" name="Graphic 23" descr="Amazon Elastic Kubernetes Service (Amazon EKS) Service icon.">
            <a:extLst>
              <a:ext uri="{FF2B5EF4-FFF2-40B4-BE49-F238E27FC236}">
                <a16:creationId xmlns:a16="http://schemas.microsoft.com/office/drawing/2014/main" id="{DCA76F9C-3E84-5F19-F2D3-10029D033E6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292243" y="114233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Rectangle 119">
            <a:extLst>
              <a:ext uri="{FF2B5EF4-FFF2-40B4-BE49-F238E27FC236}">
                <a16:creationId xmlns:a16="http://schemas.microsoft.com/office/drawing/2014/main" id="{E09640B5-B2C5-1A3C-D933-C69994C21FE9}"/>
              </a:ext>
            </a:extLst>
          </p:cNvPr>
          <p:cNvSpPr/>
          <p:nvPr/>
        </p:nvSpPr>
        <p:spPr>
          <a:xfrm>
            <a:off x="7292243" y="1143775"/>
            <a:ext cx="3263464" cy="538132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400">
                <a:solidFill>
                  <a:schemeClr val="tx1"/>
                </a:solidFill>
                <a:cs typeface="Arial" panose="020B0604020202020204" pitchFamily="34" charset="0"/>
              </a:rPr>
              <a:t>EKS Cluster</a:t>
            </a:r>
          </a:p>
        </p:txBody>
      </p:sp>
      <p:sp>
        <p:nvSpPr>
          <p:cNvPr id="121" name="TextBox 120">
            <a:extLst>
              <a:ext uri="{FF2B5EF4-FFF2-40B4-BE49-F238E27FC236}">
                <a16:creationId xmlns:a16="http://schemas.microsoft.com/office/drawing/2014/main" id="{A09F36D1-C75B-F6C4-485C-2D1343228907}"/>
              </a:ext>
            </a:extLst>
          </p:cNvPr>
          <p:cNvSpPr txBox="1"/>
          <p:nvPr/>
        </p:nvSpPr>
        <p:spPr>
          <a:xfrm>
            <a:off x="9495241" y="4753160"/>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sp>
        <p:nvSpPr>
          <p:cNvPr id="122" name="TextBox 121">
            <a:extLst>
              <a:ext uri="{FF2B5EF4-FFF2-40B4-BE49-F238E27FC236}">
                <a16:creationId xmlns:a16="http://schemas.microsoft.com/office/drawing/2014/main" id="{CF30798A-55A2-3AF1-8123-16832813138C}"/>
              </a:ext>
            </a:extLst>
          </p:cNvPr>
          <p:cNvSpPr txBox="1"/>
          <p:nvPr/>
        </p:nvSpPr>
        <p:spPr>
          <a:xfrm>
            <a:off x="11328943" y="4051694"/>
            <a:ext cx="322204" cy="276999"/>
          </a:xfrm>
          <a:prstGeom prst="rect">
            <a:avLst/>
          </a:prstGeom>
          <a:noFill/>
        </p:spPr>
        <p:txBody>
          <a:bodyPr wrap="none" lIns="0" rIns="0" rtlCol="0">
            <a:spAutoFit/>
          </a:bodyPr>
          <a:lstStyle/>
          <a:p>
            <a:pPr algn="l"/>
            <a:r>
              <a:rPr lang="en-KR" sz="1200" dirty="0" err="1"/>
              <a:t>AMP</a:t>
            </a:r>
          </a:p>
        </p:txBody>
      </p:sp>
      <p:pic>
        <p:nvPicPr>
          <p:cNvPr id="123" name="Graphic 122" descr="MySQL instance instance icon for the Database category.">
            <a:extLst>
              <a:ext uri="{FF2B5EF4-FFF2-40B4-BE49-F238E27FC236}">
                <a16:creationId xmlns:a16="http://schemas.microsoft.com/office/drawing/2014/main" id="{430FC3EF-324F-B41F-91F2-D679FB4E19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1406427"/>
            <a:ext cx="525552" cy="525550"/>
          </a:xfrm>
          <a:prstGeom prst="rect">
            <a:avLst/>
          </a:prstGeom>
        </p:spPr>
      </p:pic>
      <p:sp>
        <p:nvSpPr>
          <p:cNvPr id="124" name="TextBox 123">
            <a:extLst>
              <a:ext uri="{FF2B5EF4-FFF2-40B4-BE49-F238E27FC236}">
                <a16:creationId xmlns:a16="http://schemas.microsoft.com/office/drawing/2014/main" id="{2BE2B9F2-DFFB-4517-7DB6-1353203808BB}"/>
              </a:ext>
            </a:extLst>
          </p:cNvPr>
          <p:cNvSpPr txBox="1"/>
          <p:nvPr/>
        </p:nvSpPr>
        <p:spPr>
          <a:xfrm>
            <a:off x="5197435" y="1931978"/>
            <a:ext cx="1343316" cy="461665"/>
          </a:xfrm>
          <a:prstGeom prst="rect">
            <a:avLst/>
          </a:prstGeom>
          <a:noFill/>
        </p:spPr>
        <p:txBody>
          <a:bodyPr wrap="none" lIns="0" rIns="0" rtlCol="0">
            <a:spAutoFit/>
          </a:bodyPr>
          <a:lstStyle/>
          <a:p>
            <a:pPr algn="ctr"/>
            <a:r>
              <a:rPr lang="en-KR" sz="1200" dirty="0" err="1"/>
              <a:t>Aurora MySQL</a:t>
            </a:r>
            <a:r>
              <a:rPr lang="ko-KR" altLang="en-US" sz="1200" dirty="0" err="1"/>
              <a:t> </a:t>
            </a:r>
            <a:r>
              <a:rPr lang="en-US" altLang="ko-KR" sz="1200" dirty="0" err="1"/>
              <a:t>One</a:t>
            </a:r>
            <a:endParaRPr lang="en-KR" sz="1200" dirty="0" err="1"/>
          </a:p>
          <a:p>
            <a:pPr algn="ctr"/>
            <a:r>
              <a:rPr lang="en-US" sz="1200" dirty="0" err="1"/>
              <a:t>/ </a:t>
            </a:r>
            <a:r>
              <a:rPr lang="en-KR" sz="1200" dirty="0" err="1"/>
              <a:t>Writer</a:t>
            </a:r>
          </a:p>
        </p:txBody>
      </p:sp>
      <p:pic>
        <p:nvPicPr>
          <p:cNvPr id="125" name="Graphic 124" descr="MySQL instance instance icon for the Database category.">
            <a:extLst>
              <a:ext uri="{FF2B5EF4-FFF2-40B4-BE49-F238E27FC236}">
                <a16:creationId xmlns:a16="http://schemas.microsoft.com/office/drawing/2014/main" id="{B2C735DB-8FB9-EBEE-80EF-E8AF7E9E4A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2511745"/>
            <a:ext cx="525552" cy="525550"/>
          </a:xfrm>
          <a:prstGeom prst="rect">
            <a:avLst/>
          </a:prstGeom>
        </p:spPr>
      </p:pic>
      <p:sp>
        <p:nvSpPr>
          <p:cNvPr id="126" name="TextBox 125">
            <a:extLst>
              <a:ext uri="{FF2B5EF4-FFF2-40B4-BE49-F238E27FC236}">
                <a16:creationId xmlns:a16="http://schemas.microsoft.com/office/drawing/2014/main" id="{51B6F58E-D19A-8383-6305-7280106A82CB}"/>
              </a:ext>
            </a:extLst>
          </p:cNvPr>
          <p:cNvSpPr txBox="1"/>
          <p:nvPr/>
        </p:nvSpPr>
        <p:spPr>
          <a:xfrm>
            <a:off x="5195029" y="3037295"/>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sp>
        <p:nvSpPr>
          <p:cNvPr id="127" name="Rectangle 126">
            <a:extLst>
              <a:ext uri="{FF2B5EF4-FFF2-40B4-BE49-F238E27FC236}">
                <a16:creationId xmlns:a16="http://schemas.microsoft.com/office/drawing/2014/main" id="{38A94F82-9CE5-E34D-1F8D-422D5DA9CB2C}"/>
              </a:ext>
            </a:extLst>
          </p:cNvPr>
          <p:cNvSpPr/>
          <p:nvPr/>
        </p:nvSpPr>
        <p:spPr>
          <a:xfrm>
            <a:off x="5010171" y="762775"/>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MySQL Cluster</a:t>
            </a:r>
          </a:p>
        </p:txBody>
      </p:sp>
      <p:pic>
        <p:nvPicPr>
          <p:cNvPr id="128" name="Graphic 7" descr="Amazon Aurora service icon.">
            <a:extLst>
              <a:ext uri="{FF2B5EF4-FFF2-40B4-BE49-F238E27FC236}">
                <a16:creationId xmlns:a16="http://schemas.microsoft.com/office/drawing/2014/main" id="{ACFD20B4-DCDC-6837-59C6-5E9266F048B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765612"/>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2" descr="MySQL Exporter - ExporterHub">
            <a:extLst>
              <a:ext uri="{FF2B5EF4-FFF2-40B4-BE49-F238E27FC236}">
                <a16:creationId xmlns:a16="http://schemas.microsoft.com/office/drawing/2014/main" id="{56429847-3CD3-8B9E-BDC3-208998430B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1785990"/>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a:extLst>
              <a:ext uri="{FF2B5EF4-FFF2-40B4-BE49-F238E27FC236}">
                <a16:creationId xmlns:a16="http://schemas.microsoft.com/office/drawing/2014/main" id="{10AAF0F5-3596-4329-6513-2D3BFFAD3B36}"/>
              </a:ext>
            </a:extLst>
          </p:cNvPr>
          <p:cNvSpPr txBox="1"/>
          <p:nvPr/>
        </p:nvSpPr>
        <p:spPr>
          <a:xfrm>
            <a:off x="7536542" y="2311541"/>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Writer</a:t>
            </a:r>
          </a:p>
        </p:txBody>
      </p:sp>
      <p:pic>
        <p:nvPicPr>
          <p:cNvPr id="131" name="Picture 2" descr="MySQL Exporter - ExporterHub">
            <a:extLst>
              <a:ext uri="{FF2B5EF4-FFF2-40B4-BE49-F238E27FC236}">
                <a16:creationId xmlns:a16="http://schemas.microsoft.com/office/drawing/2014/main" id="{7B0FA92B-D486-D11B-1D04-163C970EF8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2891307"/>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640E5C55-87CF-8A9E-9A8A-0AD71A99D121}"/>
              </a:ext>
            </a:extLst>
          </p:cNvPr>
          <p:cNvSpPr txBox="1"/>
          <p:nvPr/>
        </p:nvSpPr>
        <p:spPr>
          <a:xfrm>
            <a:off x="7536542" y="3416858"/>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cxnSp>
        <p:nvCxnSpPr>
          <p:cNvPr id="133" name="Straight Arrow Connector 132">
            <a:extLst>
              <a:ext uri="{FF2B5EF4-FFF2-40B4-BE49-F238E27FC236}">
                <a16:creationId xmlns:a16="http://schemas.microsoft.com/office/drawing/2014/main" id="{EF3A8D2C-9A10-1AE4-389A-4C581A8BB823}"/>
              </a:ext>
            </a:extLst>
          </p:cNvPr>
          <p:cNvCxnSpPr>
            <a:stCxn id="129" idx="1"/>
            <a:endCxn id="123" idx="3"/>
          </p:cNvCxnSpPr>
          <p:nvPr/>
        </p:nvCxnSpPr>
        <p:spPr>
          <a:xfrm flipH="1" flipV="1">
            <a:off x="6131868" y="1669202"/>
            <a:ext cx="1623222" cy="37956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7DF55F3-2E1D-F1BC-D6B1-222DBC5BAD52}"/>
              </a:ext>
            </a:extLst>
          </p:cNvPr>
          <p:cNvCxnSpPr>
            <a:cxnSpLocks/>
            <a:stCxn id="131" idx="1"/>
            <a:endCxn id="125" idx="3"/>
          </p:cNvCxnSpPr>
          <p:nvPr/>
        </p:nvCxnSpPr>
        <p:spPr>
          <a:xfrm flipH="1" flipV="1">
            <a:off x="6131868" y="2774520"/>
            <a:ext cx="1623222" cy="37956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36F6E16-D264-E76B-9486-EEAC7B4D4AD6}"/>
              </a:ext>
            </a:extLst>
          </p:cNvPr>
          <p:cNvCxnSpPr>
            <a:cxnSpLocks/>
            <a:stCxn id="144" idx="1"/>
            <a:endCxn id="131" idx="3"/>
          </p:cNvCxnSpPr>
          <p:nvPr/>
        </p:nvCxnSpPr>
        <p:spPr>
          <a:xfrm flipH="1" flipV="1">
            <a:off x="8543415" y="3154082"/>
            <a:ext cx="1003239"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C7716E3-3FBB-D3B9-AE6D-1AA9B1BA9F21}"/>
              </a:ext>
            </a:extLst>
          </p:cNvPr>
          <p:cNvCxnSpPr>
            <a:cxnSpLocks/>
            <a:stCxn id="118" idx="3"/>
            <a:endCxn id="116" idx="1"/>
          </p:cNvCxnSpPr>
          <p:nvPr/>
        </p:nvCxnSpPr>
        <p:spPr>
          <a:xfrm flipV="1">
            <a:off x="10072206" y="3788918"/>
            <a:ext cx="1154396" cy="68022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A625045-A577-A891-649C-2D2442B81F76}"/>
              </a:ext>
            </a:extLst>
          </p:cNvPr>
          <p:cNvCxnSpPr>
            <a:cxnSpLocks/>
            <a:stCxn id="167" idx="0"/>
            <a:endCxn id="122" idx="2"/>
          </p:cNvCxnSpPr>
          <p:nvPr/>
        </p:nvCxnSpPr>
        <p:spPr>
          <a:xfrm flipV="1">
            <a:off x="9809430" y="4328693"/>
            <a:ext cx="1680615" cy="117194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2C79F75-C6EF-6975-582E-159DDBFC1B24}"/>
              </a:ext>
            </a:extLst>
          </p:cNvPr>
          <p:cNvSpPr txBox="1"/>
          <p:nvPr/>
        </p:nvSpPr>
        <p:spPr>
          <a:xfrm>
            <a:off x="11286598" y="6068933"/>
            <a:ext cx="405560" cy="276999"/>
          </a:xfrm>
          <a:prstGeom prst="rect">
            <a:avLst/>
          </a:prstGeom>
          <a:noFill/>
        </p:spPr>
        <p:txBody>
          <a:bodyPr wrap="none" lIns="0" rIns="0" rtlCol="0">
            <a:spAutoFit/>
          </a:bodyPr>
          <a:lstStyle/>
          <a:p>
            <a:pPr algn="l"/>
            <a:r>
              <a:rPr lang="en-KR" sz="1200" dirty="0" err="1"/>
              <a:t>Client</a:t>
            </a:r>
          </a:p>
        </p:txBody>
      </p:sp>
      <p:cxnSp>
        <p:nvCxnSpPr>
          <p:cNvPr id="139" name="Straight Arrow Connector 138">
            <a:extLst>
              <a:ext uri="{FF2B5EF4-FFF2-40B4-BE49-F238E27FC236}">
                <a16:creationId xmlns:a16="http://schemas.microsoft.com/office/drawing/2014/main" id="{FD91F0AE-32D2-33FE-67B3-CAA2A6B1F0D0}"/>
              </a:ext>
            </a:extLst>
          </p:cNvPr>
          <p:cNvCxnSpPr>
            <a:cxnSpLocks/>
            <a:stCxn id="117" idx="1"/>
            <a:endCxn id="167" idx="3"/>
          </p:cNvCxnSpPr>
          <p:nvPr/>
        </p:nvCxnSpPr>
        <p:spPr>
          <a:xfrm flipH="1">
            <a:off x="10072206" y="5763415"/>
            <a:ext cx="1154396" cy="1051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440DC72-D2FC-CCF7-DABF-AEAB9F5CE645}"/>
              </a:ext>
            </a:extLst>
          </p:cNvPr>
          <p:cNvSpPr txBox="1"/>
          <p:nvPr/>
        </p:nvSpPr>
        <p:spPr>
          <a:xfrm>
            <a:off x="8620463" y="1538245"/>
            <a:ext cx="844778" cy="646331"/>
          </a:xfrm>
          <a:prstGeom prst="rect">
            <a:avLst/>
          </a:prstGeom>
          <a:solidFill>
            <a:schemeClr val="bg2"/>
          </a:solidFill>
        </p:spPr>
        <p:txBody>
          <a:bodyPr wrap="square" lIns="0" rIns="0" rtlCol="0">
            <a:spAutoFit/>
          </a:bodyPr>
          <a:lstStyle/>
          <a:p>
            <a:pPr algn="ctr"/>
            <a:r>
              <a:rPr lang="en-US" sz="1200" i="1" dirty="0" err="1"/>
              <a:t>Discover &amp; </a:t>
            </a:r>
            <a:r>
              <a:rPr lang="en-KR" sz="1200" i="1" dirty="0" err="1"/>
              <a:t>Scrap</a:t>
            </a:r>
          </a:p>
          <a:p>
            <a:pPr algn="ctr"/>
            <a:r>
              <a:rPr lang="en-KR" sz="1200" i="1" dirty="0" err="1"/>
              <a:t>Metrics</a:t>
            </a:r>
          </a:p>
        </p:txBody>
      </p:sp>
      <p:sp>
        <p:nvSpPr>
          <p:cNvPr id="141" name="TextBox 140">
            <a:extLst>
              <a:ext uri="{FF2B5EF4-FFF2-40B4-BE49-F238E27FC236}">
                <a16:creationId xmlns:a16="http://schemas.microsoft.com/office/drawing/2014/main" id="{10B9D8CD-93D0-E4C9-AB01-3319D986219D}"/>
              </a:ext>
            </a:extLst>
          </p:cNvPr>
          <p:cNvSpPr txBox="1"/>
          <p:nvPr/>
        </p:nvSpPr>
        <p:spPr>
          <a:xfrm>
            <a:off x="10112523" y="2545568"/>
            <a:ext cx="1089494" cy="646331"/>
          </a:xfrm>
          <a:prstGeom prst="rect">
            <a:avLst/>
          </a:prstGeom>
          <a:solidFill>
            <a:schemeClr val="bg2"/>
          </a:solidFill>
        </p:spPr>
        <p:txBody>
          <a:bodyPr wrap="square" lIns="0" rIns="0" rtlCol="0">
            <a:spAutoFit/>
          </a:bodyPr>
          <a:lstStyle/>
          <a:p>
            <a:pPr algn="ctr"/>
            <a:r>
              <a:rPr lang="en-KR" sz="1200" i="1" dirty="0" err="1"/>
              <a:t>Write Metrics</a:t>
            </a:r>
          </a:p>
          <a:p>
            <a:pPr algn="ctr"/>
            <a:r>
              <a:rPr lang="en-KR" sz="1200" i="1" dirty="0" err="1"/>
              <a:t>(Prometheus </a:t>
            </a:r>
          </a:p>
          <a:p>
            <a:pPr algn="ctr"/>
            <a:r>
              <a:rPr lang="en-KR" sz="1200" i="1" dirty="0" err="1"/>
              <a:t>Remote Write)</a:t>
            </a:r>
          </a:p>
        </p:txBody>
      </p:sp>
      <p:sp>
        <p:nvSpPr>
          <p:cNvPr id="142" name="TextBox 141">
            <a:extLst>
              <a:ext uri="{FF2B5EF4-FFF2-40B4-BE49-F238E27FC236}">
                <a16:creationId xmlns:a16="http://schemas.microsoft.com/office/drawing/2014/main" id="{C743FF53-B9A2-CFEE-0AB3-BB6E02FD98AD}"/>
              </a:ext>
            </a:extLst>
          </p:cNvPr>
          <p:cNvSpPr txBox="1"/>
          <p:nvPr/>
        </p:nvSpPr>
        <p:spPr>
          <a:xfrm>
            <a:off x="10156435" y="5291051"/>
            <a:ext cx="1011486" cy="461665"/>
          </a:xfrm>
          <a:prstGeom prst="rect">
            <a:avLst/>
          </a:prstGeom>
          <a:solidFill>
            <a:schemeClr val="bg2"/>
          </a:solidFill>
        </p:spPr>
        <p:txBody>
          <a:bodyPr wrap="square" lIns="0" rIns="0" rtlCol="0">
            <a:spAutoFit/>
          </a:bodyPr>
          <a:lstStyle/>
          <a:p>
            <a:pPr algn="ctr"/>
            <a:r>
              <a:rPr lang="en-KR" sz="1200" i="1" dirty="0" err="1"/>
              <a:t>Request</a:t>
            </a:r>
          </a:p>
          <a:p>
            <a:pPr algn="ctr"/>
            <a:r>
              <a:rPr lang="en-KR" sz="1200" i="1" dirty="0" err="1"/>
              <a:t>Dashboards</a:t>
            </a:r>
          </a:p>
        </p:txBody>
      </p:sp>
      <p:sp>
        <p:nvSpPr>
          <p:cNvPr id="143" name="TextBox 142">
            <a:extLst>
              <a:ext uri="{FF2B5EF4-FFF2-40B4-BE49-F238E27FC236}">
                <a16:creationId xmlns:a16="http://schemas.microsoft.com/office/drawing/2014/main" id="{D0E8CA3A-715A-609F-BFD6-93F86DDFC6CE}"/>
              </a:ext>
            </a:extLst>
          </p:cNvPr>
          <p:cNvSpPr txBox="1"/>
          <p:nvPr/>
        </p:nvSpPr>
        <p:spPr>
          <a:xfrm>
            <a:off x="10477892" y="4637666"/>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pic>
        <p:nvPicPr>
          <p:cNvPr id="144" name="Graphic 143" descr="AWS Distro for OpenTelemetry service icon.">
            <a:extLst>
              <a:ext uri="{FF2B5EF4-FFF2-40B4-BE49-F238E27FC236}">
                <a16:creationId xmlns:a16="http://schemas.microsoft.com/office/drawing/2014/main" id="{29CCB694-55AF-6590-C4BA-36A33AC436D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2891307"/>
            <a:ext cx="525552" cy="525552"/>
          </a:xfrm>
          <a:prstGeom prst="rect">
            <a:avLst/>
          </a:prstGeom>
        </p:spPr>
      </p:pic>
      <p:sp>
        <p:nvSpPr>
          <p:cNvPr id="145" name="TextBox 144">
            <a:extLst>
              <a:ext uri="{FF2B5EF4-FFF2-40B4-BE49-F238E27FC236}">
                <a16:creationId xmlns:a16="http://schemas.microsoft.com/office/drawing/2014/main" id="{A9937121-7422-CDEC-EE78-734896623312}"/>
              </a:ext>
            </a:extLst>
          </p:cNvPr>
          <p:cNvSpPr txBox="1"/>
          <p:nvPr/>
        </p:nvSpPr>
        <p:spPr>
          <a:xfrm>
            <a:off x="9495241" y="3438104"/>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cxnSp>
        <p:nvCxnSpPr>
          <p:cNvPr id="146" name="Straight Arrow Connector 145">
            <a:extLst>
              <a:ext uri="{FF2B5EF4-FFF2-40B4-BE49-F238E27FC236}">
                <a16:creationId xmlns:a16="http://schemas.microsoft.com/office/drawing/2014/main" id="{258CDF29-0BAF-C7B6-4690-70C5C5235C1C}"/>
              </a:ext>
            </a:extLst>
          </p:cNvPr>
          <p:cNvCxnSpPr>
            <a:cxnSpLocks/>
            <a:stCxn id="144" idx="1"/>
            <a:endCxn id="129" idx="3"/>
          </p:cNvCxnSpPr>
          <p:nvPr/>
        </p:nvCxnSpPr>
        <p:spPr>
          <a:xfrm flipH="1" flipV="1">
            <a:off x="8543415" y="2048765"/>
            <a:ext cx="1003239" cy="110531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22C51C5-1064-BC82-480F-C438C750B768}"/>
              </a:ext>
            </a:extLst>
          </p:cNvPr>
          <p:cNvCxnSpPr>
            <a:cxnSpLocks/>
            <a:stCxn id="118" idx="1"/>
            <a:endCxn id="160" idx="3"/>
          </p:cNvCxnSpPr>
          <p:nvPr/>
        </p:nvCxnSpPr>
        <p:spPr>
          <a:xfrm flipH="1">
            <a:off x="8414609" y="4469139"/>
            <a:ext cx="1132045" cy="38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D6F97C6-2305-ECD3-FE36-3D4249E02DA6}"/>
              </a:ext>
            </a:extLst>
          </p:cNvPr>
          <p:cNvCxnSpPr>
            <a:cxnSpLocks/>
            <a:stCxn id="118" idx="1"/>
            <a:endCxn id="131" idx="3"/>
          </p:cNvCxnSpPr>
          <p:nvPr/>
        </p:nvCxnSpPr>
        <p:spPr>
          <a:xfrm flipH="1" flipV="1">
            <a:off x="8543415" y="3154082"/>
            <a:ext cx="1003239" cy="13150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26C6BF7-9524-1E07-68D1-69EC3B9D6F38}"/>
              </a:ext>
            </a:extLst>
          </p:cNvPr>
          <p:cNvCxnSpPr>
            <a:cxnSpLocks/>
            <a:stCxn id="118" idx="1"/>
            <a:endCxn id="129" idx="3"/>
          </p:cNvCxnSpPr>
          <p:nvPr/>
        </p:nvCxnSpPr>
        <p:spPr>
          <a:xfrm flipH="1" flipV="1">
            <a:off x="8543415" y="2048765"/>
            <a:ext cx="1003239" cy="242037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F87DFCB4-B47C-90B8-7546-11178DE63E01}"/>
              </a:ext>
            </a:extLst>
          </p:cNvPr>
          <p:cNvCxnSpPr>
            <a:cxnSpLocks/>
            <a:stCxn id="144" idx="1"/>
            <a:endCxn id="160" idx="3"/>
          </p:cNvCxnSpPr>
          <p:nvPr/>
        </p:nvCxnSpPr>
        <p:spPr>
          <a:xfrm flipH="1">
            <a:off x="8414609" y="3154083"/>
            <a:ext cx="1132045" cy="131891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3A412996-0202-DCCE-5EBC-D5238A016569}"/>
              </a:ext>
            </a:extLst>
          </p:cNvPr>
          <p:cNvCxnSpPr>
            <a:cxnSpLocks/>
            <a:stCxn id="144" idx="3"/>
            <a:endCxn id="116" idx="1"/>
          </p:cNvCxnSpPr>
          <p:nvPr/>
        </p:nvCxnSpPr>
        <p:spPr>
          <a:xfrm>
            <a:off x="10072206" y="3154083"/>
            <a:ext cx="1154396" cy="63483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1EF877D3-89E2-5F21-39A0-AEE34119DFF7}"/>
              </a:ext>
            </a:extLst>
          </p:cNvPr>
          <p:cNvSpPr txBox="1"/>
          <p:nvPr/>
        </p:nvSpPr>
        <p:spPr>
          <a:xfrm>
            <a:off x="5033127" y="4958121"/>
            <a:ext cx="1671933" cy="461665"/>
          </a:xfrm>
          <a:prstGeom prst="rect">
            <a:avLst/>
          </a:prstGeom>
          <a:noFill/>
        </p:spPr>
        <p:txBody>
          <a:bodyPr wrap="none" lIns="0" rIns="0" rtlCol="0">
            <a:spAutoFit/>
          </a:bodyPr>
          <a:lstStyle/>
          <a:p>
            <a:pPr algn="ctr"/>
            <a:r>
              <a:rPr lang="en-KR" sz="1200" dirty="0" err="1"/>
              <a:t>Aurora </a:t>
            </a:r>
            <a:r>
              <a:rPr lang="en-US" sz="1200" dirty="0" err="1"/>
              <a:t>PostgreSQL</a:t>
            </a:r>
            <a:r>
              <a:rPr lang="en-KR" sz="1200" dirty="0" err="1"/>
              <a:t> One</a:t>
            </a:r>
          </a:p>
          <a:p>
            <a:pPr algn="ctr"/>
            <a:r>
              <a:rPr lang="en-US" altLang="ko-KR" sz="1200" dirty="0" err="1"/>
              <a:t>/</a:t>
            </a:r>
            <a:r>
              <a:rPr lang="ko-KR" altLang="en-US" sz="1200" dirty="0" err="1"/>
              <a:t> </a:t>
            </a:r>
            <a:r>
              <a:rPr lang="en-KR" sz="1200" dirty="0" err="1"/>
              <a:t>Writer</a:t>
            </a:r>
          </a:p>
        </p:txBody>
      </p:sp>
      <p:sp>
        <p:nvSpPr>
          <p:cNvPr id="153" name="TextBox 152">
            <a:extLst>
              <a:ext uri="{FF2B5EF4-FFF2-40B4-BE49-F238E27FC236}">
                <a16:creationId xmlns:a16="http://schemas.microsoft.com/office/drawing/2014/main" id="{B7D44E48-7160-F537-898B-414877A50F85}"/>
              </a:ext>
            </a:extLst>
          </p:cNvPr>
          <p:cNvSpPr txBox="1"/>
          <p:nvPr/>
        </p:nvSpPr>
        <p:spPr>
          <a:xfrm>
            <a:off x="5030722" y="6063438"/>
            <a:ext cx="1676741" cy="461665"/>
          </a:xfrm>
          <a:prstGeom prst="rect">
            <a:avLst/>
          </a:prstGeom>
          <a:noFill/>
        </p:spPr>
        <p:txBody>
          <a:bodyPr wrap="none" lIns="0" rIns="0" rtlCol="0">
            <a:spAutoFit/>
          </a:bodyPr>
          <a:lstStyle/>
          <a:p>
            <a:pPr algn="ctr"/>
            <a:r>
              <a:rPr lang="en-KR" sz="1200" dirty="0" err="1"/>
              <a:t>Aurora </a:t>
            </a:r>
            <a:r>
              <a:rPr lang="en-US" sz="1200" dirty="0" err="1"/>
              <a:t>PostgreSQL</a:t>
            </a:r>
            <a:r>
              <a:rPr lang="en-KR" sz="1200" dirty="0" err="1"/>
              <a:t> Two</a:t>
            </a:r>
          </a:p>
          <a:p>
            <a:pPr algn="ctr"/>
            <a:r>
              <a:rPr lang="en-US" altLang="ko-KR" sz="1200" dirty="0" err="1"/>
              <a:t>/</a:t>
            </a:r>
            <a:r>
              <a:rPr lang="ko-KR" altLang="en-US" sz="1200" dirty="0" err="1"/>
              <a:t> </a:t>
            </a:r>
            <a:r>
              <a:rPr lang="en-KR" sz="1200" dirty="0" err="1"/>
              <a:t>Reader</a:t>
            </a:r>
          </a:p>
        </p:txBody>
      </p:sp>
      <p:sp>
        <p:nvSpPr>
          <p:cNvPr id="154" name="Rectangle 153">
            <a:extLst>
              <a:ext uri="{FF2B5EF4-FFF2-40B4-BE49-F238E27FC236}">
                <a16:creationId xmlns:a16="http://schemas.microsoft.com/office/drawing/2014/main" id="{0E02E4F4-2CF8-ABD7-F7F9-2D54DFCFF948}"/>
              </a:ext>
            </a:extLst>
          </p:cNvPr>
          <p:cNvSpPr/>
          <p:nvPr/>
        </p:nvSpPr>
        <p:spPr>
          <a:xfrm>
            <a:off x="5010171" y="3788918"/>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Postgres</a:t>
            </a:r>
          </a:p>
          <a:p>
            <a:pPr eaLnBrk="1" fontAlgn="auto" hangingPunct="1">
              <a:spcBef>
                <a:spcPts val="0"/>
              </a:spcBef>
              <a:spcAft>
                <a:spcPts val="0"/>
              </a:spcAft>
              <a:defRPr/>
            </a:pPr>
            <a:r>
              <a:rPr lang="en-US" sz="1200">
                <a:solidFill>
                  <a:schemeClr val="tx1"/>
                </a:solidFill>
                <a:cs typeface="Arial" panose="020B0604020202020204" pitchFamily="34" charset="0"/>
              </a:rPr>
              <a:t>Cluster</a:t>
            </a:r>
          </a:p>
        </p:txBody>
      </p:sp>
      <p:pic>
        <p:nvPicPr>
          <p:cNvPr id="155" name="Graphic 7" descr="Amazon Aurora service icon.">
            <a:extLst>
              <a:ext uri="{FF2B5EF4-FFF2-40B4-BE49-F238E27FC236}">
                <a16:creationId xmlns:a16="http://schemas.microsoft.com/office/drawing/2014/main" id="{066C5535-35C2-7C5D-623C-8C0AB3904EB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3791755"/>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Graphic 155" descr="PostgreSQL instance instance icon for the Database category.">
            <a:extLst>
              <a:ext uri="{FF2B5EF4-FFF2-40B4-BE49-F238E27FC236}">
                <a16:creationId xmlns:a16="http://schemas.microsoft.com/office/drawing/2014/main" id="{58BECD63-1021-9A47-6EC3-21CAFAA6AE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4435970"/>
            <a:ext cx="525552" cy="525552"/>
          </a:xfrm>
          <a:prstGeom prst="rect">
            <a:avLst/>
          </a:prstGeom>
        </p:spPr>
      </p:pic>
      <p:pic>
        <p:nvPicPr>
          <p:cNvPr id="157" name="Graphic 156" descr="PostgreSQL instance instance icon for the Database category.">
            <a:extLst>
              <a:ext uri="{FF2B5EF4-FFF2-40B4-BE49-F238E27FC236}">
                <a16:creationId xmlns:a16="http://schemas.microsoft.com/office/drawing/2014/main" id="{D03445AE-5D3A-2341-68C4-6144BB4FFC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5537168"/>
            <a:ext cx="525552" cy="525552"/>
          </a:xfrm>
          <a:prstGeom prst="rect">
            <a:avLst/>
          </a:prstGeom>
        </p:spPr>
      </p:pic>
      <p:sp>
        <p:nvSpPr>
          <p:cNvPr id="158" name="TextBox 157">
            <a:extLst>
              <a:ext uri="{FF2B5EF4-FFF2-40B4-BE49-F238E27FC236}">
                <a16:creationId xmlns:a16="http://schemas.microsoft.com/office/drawing/2014/main" id="{A24814C2-E089-2704-2729-F73450E74036}"/>
              </a:ext>
            </a:extLst>
          </p:cNvPr>
          <p:cNvSpPr txBox="1"/>
          <p:nvPr/>
        </p:nvSpPr>
        <p:spPr>
          <a:xfrm>
            <a:off x="7539613" y="4736489"/>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Writer</a:t>
            </a:r>
          </a:p>
        </p:txBody>
      </p:sp>
      <p:sp>
        <p:nvSpPr>
          <p:cNvPr id="159" name="TextBox 158">
            <a:extLst>
              <a:ext uri="{FF2B5EF4-FFF2-40B4-BE49-F238E27FC236}">
                <a16:creationId xmlns:a16="http://schemas.microsoft.com/office/drawing/2014/main" id="{D76C174E-5D99-BC71-FDE4-DACC070DA812}"/>
              </a:ext>
            </a:extLst>
          </p:cNvPr>
          <p:cNvSpPr txBox="1"/>
          <p:nvPr/>
        </p:nvSpPr>
        <p:spPr>
          <a:xfrm>
            <a:off x="7539610" y="5841806"/>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Reader</a:t>
            </a:r>
          </a:p>
        </p:txBody>
      </p:sp>
      <p:pic>
        <p:nvPicPr>
          <p:cNvPr id="160" name="Picture 2" descr="PostgreSQL&quot; Icon - Download for free – Iconduck">
            <a:extLst>
              <a:ext uri="{FF2B5EF4-FFF2-40B4-BE49-F238E27FC236}">
                <a16:creationId xmlns:a16="http://schemas.microsoft.com/office/drawing/2014/main" id="{351BAF93-B84E-7D40-1C95-91D76B219D4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4210222"/>
            <a:ext cx="510152" cy="52554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PostgreSQL&quot; Icon - Download for free – Iconduck">
            <a:extLst>
              <a:ext uri="{FF2B5EF4-FFF2-40B4-BE49-F238E27FC236}">
                <a16:creationId xmlns:a16="http://schemas.microsoft.com/office/drawing/2014/main" id="{48964850-6AE2-93F2-595A-7BB92E78437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5315540"/>
            <a:ext cx="510152" cy="525548"/>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Arrow Connector 161">
            <a:extLst>
              <a:ext uri="{FF2B5EF4-FFF2-40B4-BE49-F238E27FC236}">
                <a16:creationId xmlns:a16="http://schemas.microsoft.com/office/drawing/2014/main" id="{DCA0AB40-D31D-2081-4BEF-ACBC29A7605F}"/>
              </a:ext>
            </a:extLst>
          </p:cNvPr>
          <p:cNvCxnSpPr>
            <a:cxnSpLocks/>
            <a:stCxn id="144" idx="1"/>
            <a:endCxn id="161" idx="3"/>
          </p:cNvCxnSpPr>
          <p:nvPr/>
        </p:nvCxnSpPr>
        <p:spPr>
          <a:xfrm flipH="1">
            <a:off x="8414609" y="3154083"/>
            <a:ext cx="1132045" cy="242423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4A9465D4-5A91-B005-0FB7-002DA2E90543}"/>
              </a:ext>
            </a:extLst>
          </p:cNvPr>
          <p:cNvCxnSpPr>
            <a:cxnSpLocks/>
            <a:stCxn id="118" idx="1"/>
            <a:endCxn id="161" idx="3"/>
          </p:cNvCxnSpPr>
          <p:nvPr/>
        </p:nvCxnSpPr>
        <p:spPr>
          <a:xfrm flipH="1">
            <a:off x="8414609" y="4469139"/>
            <a:ext cx="1132045" cy="11091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44C5458-D7E0-E18B-B7F2-9D105A4D94CE}"/>
              </a:ext>
            </a:extLst>
          </p:cNvPr>
          <p:cNvCxnSpPr>
            <a:cxnSpLocks/>
            <a:stCxn id="160" idx="1"/>
            <a:endCxn id="156" idx="3"/>
          </p:cNvCxnSpPr>
          <p:nvPr/>
        </p:nvCxnSpPr>
        <p:spPr>
          <a:xfrm flipH="1">
            <a:off x="6131868" y="4472996"/>
            <a:ext cx="1772589" cy="22575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294346D-D672-4697-AC53-2B2F5073005D}"/>
              </a:ext>
            </a:extLst>
          </p:cNvPr>
          <p:cNvCxnSpPr>
            <a:cxnSpLocks/>
            <a:stCxn id="161" idx="1"/>
            <a:endCxn id="157" idx="3"/>
          </p:cNvCxnSpPr>
          <p:nvPr/>
        </p:nvCxnSpPr>
        <p:spPr>
          <a:xfrm flipH="1">
            <a:off x="6131868" y="5578314"/>
            <a:ext cx="1772589" cy="22163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DE2C44-369E-99D0-984E-D536B98EEC2C}"/>
              </a:ext>
            </a:extLst>
          </p:cNvPr>
          <p:cNvSpPr txBox="1"/>
          <p:nvPr/>
        </p:nvSpPr>
        <p:spPr>
          <a:xfrm>
            <a:off x="6329386" y="1526828"/>
            <a:ext cx="1343857" cy="461665"/>
          </a:xfrm>
          <a:prstGeom prst="rect">
            <a:avLst/>
          </a:prstGeom>
          <a:solidFill>
            <a:schemeClr val="bg2"/>
          </a:solidFill>
        </p:spPr>
        <p:txBody>
          <a:bodyPr wrap="square" lIns="0" rIns="0" rtlCol="0">
            <a:spAutoFit/>
          </a:bodyPr>
          <a:lstStyle/>
          <a:p>
            <a:pPr algn="ctr"/>
            <a:r>
              <a:rPr lang="en-KR" sz="1200" i="1" dirty="0" err="1"/>
              <a:t>Query &amp; Scrap Metrics</a:t>
            </a:r>
          </a:p>
        </p:txBody>
      </p:sp>
      <p:pic>
        <p:nvPicPr>
          <p:cNvPr id="167" name="Picture 166">
            <a:extLst>
              <a:ext uri="{FF2B5EF4-FFF2-40B4-BE49-F238E27FC236}">
                <a16:creationId xmlns:a16="http://schemas.microsoft.com/office/drawing/2014/main" id="{2F3ABCD4-F3E0-0863-B3B7-12358B16758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46654" y="5500639"/>
            <a:ext cx="525552" cy="546574"/>
          </a:xfrm>
          <a:prstGeom prst="rect">
            <a:avLst/>
          </a:prstGeom>
        </p:spPr>
      </p:pic>
      <p:sp>
        <p:nvSpPr>
          <p:cNvPr id="168" name="TextBox 167">
            <a:extLst>
              <a:ext uri="{FF2B5EF4-FFF2-40B4-BE49-F238E27FC236}">
                <a16:creationId xmlns:a16="http://schemas.microsoft.com/office/drawing/2014/main" id="{FBF1433B-46AB-3BCC-F2CA-99E13C7F87B0}"/>
              </a:ext>
            </a:extLst>
          </p:cNvPr>
          <p:cNvSpPr txBox="1"/>
          <p:nvPr/>
        </p:nvSpPr>
        <p:spPr>
          <a:xfrm>
            <a:off x="9531307" y="6046450"/>
            <a:ext cx="556243" cy="276999"/>
          </a:xfrm>
          <a:prstGeom prst="rect">
            <a:avLst/>
          </a:prstGeom>
          <a:noFill/>
        </p:spPr>
        <p:txBody>
          <a:bodyPr wrap="none" lIns="0" rIns="0" rtlCol="0">
            <a:spAutoFit/>
          </a:bodyPr>
          <a:lstStyle/>
          <a:p>
            <a:pPr algn="l"/>
            <a:r>
              <a:rPr lang="en-KR" sz="1200" dirty="0" err="1"/>
              <a:t>Grafana</a:t>
            </a:r>
          </a:p>
        </p:txBody>
      </p:sp>
      <p:pic>
        <p:nvPicPr>
          <p:cNvPr id="169" name="Graphic 17" descr="Amazon CloudWatch service icon.">
            <a:extLst>
              <a:ext uri="{FF2B5EF4-FFF2-40B4-BE49-F238E27FC236}">
                <a16:creationId xmlns:a16="http://schemas.microsoft.com/office/drawing/2014/main" id="{FF02BEB1-EC3C-DA3B-D120-A17E51B6A42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1226602" y="879506"/>
            <a:ext cx="525552" cy="52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TextBox 169">
            <a:extLst>
              <a:ext uri="{FF2B5EF4-FFF2-40B4-BE49-F238E27FC236}">
                <a16:creationId xmlns:a16="http://schemas.microsoft.com/office/drawing/2014/main" id="{1D82CD64-A6FB-7D25-0AC1-F224F79F8522}"/>
              </a:ext>
            </a:extLst>
          </p:cNvPr>
          <p:cNvSpPr txBox="1"/>
          <p:nvPr/>
        </p:nvSpPr>
        <p:spPr>
          <a:xfrm>
            <a:off x="11054665" y="1434582"/>
            <a:ext cx="849592" cy="276999"/>
          </a:xfrm>
          <a:prstGeom prst="rect">
            <a:avLst/>
          </a:prstGeom>
          <a:noFill/>
        </p:spPr>
        <p:txBody>
          <a:bodyPr wrap="none" lIns="0" rIns="0" rtlCol="0">
            <a:spAutoFit/>
          </a:bodyPr>
          <a:lstStyle/>
          <a:p>
            <a:pPr algn="ctr"/>
            <a:r>
              <a:rPr lang="en-KR" sz="1200" dirty="0" err="1"/>
              <a:t>CloudWatch</a:t>
            </a:r>
          </a:p>
        </p:txBody>
      </p:sp>
      <p:cxnSp>
        <p:nvCxnSpPr>
          <p:cNvPr id="171" name="Elbow Connector 170">
            <a:extLst>
              <a:ext uri="{FF2B5EF4-FFF2-40B4-BE49-F238E27FC236}">
                <a16:creationId xmlns:a16="http://schemas.microsoft.com/office/drawing/2014/main" id="{F3EEF219-1F21-37BB-A991-C5D93FB0C469}"/>
              </a:ext>
            </a:extLst>
          </p:cNvPr>
          <p:cNvCxnSpPr>
            <a:cxnSpLocks/>
            <a:stCxn id="169" idx="0"/>
            <a:endCxn id="155" idx="1"/>
          </p:cNvCxnSpPr>
          <p:nvPr/>
        </p:nvCxnSpPr>
        <p:spPr>
          <a:xfrm rot="16200000" flipH="1" flipV="1">
            <a:off x="6704423" y="-804118"/>
            <a:ext cx="3101331" cy="6468578"/>
          </a:xfrm>
          <a:prstGeom prst="bentConnector4">
            <a:avLst>
              <a:gd name="adj1" fmla="val -7371"/>
              <a:gd name="adj2" fmla="val 103534"/>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a:extLst>
              <a:ext uri="{FF2B5EF4-FFF2-40B4-BE49-F238E27FC236}">
                <a16:creationId xmlns:a16="http://schemas.microsoft.com/office/drawing/2014/main" id="{3E590DDA-3EA9-03C2-E5A4-782674BDBD19}"/>
              </a:ext>
            </a:extLst>
          </p:cNvPr>
          <p:cNvCxnSpPr>
            <a:cxnSpLocks/>
            <a:stCxn id="169" idx="0"/>
            <a:endCxn id="128" idx="1"/>
          </p:cNvCxnSpPr>
          <p:nvPr/>
        </p:nvCxnSpPr>
        <p:spPr>
          <a:xfrm rot="16200000" flipH="1" flipV="1">
            <a:off x="8217495" y="-2317189"/>
            <a:ext cx="75188" cy="6468578"/>
          </a:xfrm>
          <a:prstGeom prst="bentConnector4">
            <a:avLst>
              <a:gd name="adj1" fmla="val -316528"/>
              <a:gd name="adj2" fmla="val 103534"/>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259DCED-D604-6AFC-C696-B3C9547A73A4}"/>
              </a:ext>
            </a:extLst>
          </p:cNvPr>
          <p:cNvCxnSpPr>
            <a:cxnSpLocks/>
            <a:stCxn id="116" idx="0"/>
            <a:endCxn id="170" idx="2"/>
          </p:cNvCxnSpPr>
          <p:nvPr/>
        </p:nvCxnSpPr>
        <p:spPr>
          <a:xfrm flipH="1" flipV="1">
            <a:off x="11479461" y="1711581"/>
            <a:ext cx="9917" cy="181456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01FB9CA-881F-D4BB-FBD2-001AADF469E1}"/>
              </a:ext>
            </a:extLst>
          </p:cNvPr>
          <p:cNvSpPr txBox="1"/>
          <p:nvPr/>
        </p:nvSpPr>
        <p:spPr>
          <a:xfrm>
            <a:off x="10979218" y="1883096"/>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sp>
        <p:nvSpPr>
          <p:cNvPr id="175" name="TextBox 174">
            <a:extLst>
              <a:ext uri="{FF2B5EF4-FFF2-40B4-BE49-F238E27FC236}">
                <a16:creationId xmlns:a16="http://schemas.microsoft.com/office/drawing/2014/main" id="{6F431B62-BDDF-4D24-520B-DE59D63B87A8}"/>
              </a:ext>
            </a:extLst>
          </p:cNvPr>
          <p:cNvSpPr txBox="1"/>
          <p:nvPr/>
        </p:nvSpPr>
        <p:spPr>
          <a:xfrm>
            <a:off x="7729660" y="338958"/>
            <a:ext cx="1011486" cy="276999"/>
          </a:xfrm>
          <a:prstGeom prst="rect">
            <a:avLst/>
          </a:prstGeom>
          <a:solidFill>
            <a:schemeClr val="bg2"/>
          </a:solidFill>
        </p:spPr>
        <p:txBody>
          <a:bodyPr wrap="square" lIns="0" rIns="0" rtlCol="0">
            <a:spAutoFit/>
          </a:bodyPr>
          <a:lstStyle/>
          <a:p>
            <a:pPr algn="ctr"/>
            <a:r>
              <a:rPr lang="en-US" sz="1200" i="1" dirty="0" err="1"/>
              <a:t>Collect</a:t>
            </a:r>
            <a:r>
              <a:rPr lang="en-KR" sz="1200" i="1" dirty="0" err="1"/>
              <a:t> Metrics</a:t>
            </a:r>
          </a:p>
        </p:txBody>
      </p:sp>
    </p:spTree>
    <p:extLst>
      <p:ext uri="{BB962C8B-B14F-4D97-AF65-F5344CB8AC3E}">
        <p14:creationId xmlns:p14="http://schemas.microsoft.com/office/powerpoint/2010/main" val="3892812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BF9F92CC-C03A-934E-B118-F678A3905125}" vid="{662A700D-E12C-3A46-868D-883EEAE71DF6}"/>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5558</TotalTime>
  <Words>189</Words>
  <Application>Microsoft Macintosh PowerPoint</Application>
  <PresentationFormat>Widescreen</PresentationFormat>
  <Paragraphs>42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Amazon Ember Regular</vt:lpstr>
      <vt:lpstr>Lucida Console</vt:lpstr>
      <vt:lpstr>Amazon Ember Display</vt:lpstr>
      <vt:lpstr>Wingdings</vt:lpstr>
      <vt:lpstr>Amazon Ember Mono</vt:lpstr>
      <vt:lpstr>Arial</vt:lpstr>
      <vt:lpstr>Amazon Ember</vt:lpstr>
      <vt:lpstr>AWS Confidential Dark</vt:lpstr>
      <vt:lpstr>DEMO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Jungsub Shin</dc:creator>
  <cp:lastModifiedBy>Jungsub Shin</cp:lastModifiedBy>
  <cp:revision>778</cp:revision>
  <dcterms:created xsi:type="dcterms:W3CDTF">2024-08-04T12:32:27Z</dcterms:created>
  <dcterms:modified xsi:type="dcterms:W3CDTF">2024-09-03T06:55:26Z</dcterms:modified>
</cp:coreProperties>
</file>